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32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62E4-EF31-46B2-B2AD-942CD8B34C7B}" type="datetimeFigureOut">
              <a:rPr lang="ru-RU" smtClean="0"/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151A-B0B5-4471-8EE8-C8DE90E520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62E4-EF31-46B2-B2AD-942CD8B34C7B}" type="datetimeFigureOut">
              <a:rPr lang="ru-RU" smtClean="0"/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151A-B0B5-4471-8EE8-C8DE90E520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62E4-EF31-46B2-B2AD-942CD8B34C7B}" type="datetimeFigureOut">
              <a:rPr lang="ru-RU" smtClean="0"/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151A-B0B5-4471-8EE8-C8DE90E520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62E4-EF31-46B2-B2AD-942CD8B34C7B}" type="datetimeFigureOut">
              <a:rPr lang="ru-RU" smtClean="0"/>
              <a:t>27.08.2017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151A-B0B5-4471-8EE8-C8DE90E520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62E4-EF31-46B2-B2AD-942CD8B34C7B}" type="datetimeFigureOut">
              <a:rPr lang="ru-RU" smtClean="0"/>
              <a:t>27.08.2017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151A-B0B5-4471-8EE8-C8DE90E520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62E4-EF31-46B2-B2AD-942CD8B34C7B}" type="datetimeFigureOut">
              <a:rPr lang="ru-RU" smtClean="0"/>
              <a:t>27.08.2017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151A-B0B5-4471-8EE8-C8DE90E520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62E4-EF31-46B2-B2AD-942CD8B34C7B}" type="datetimeFigureOut">
              <a:rPr lang="ru-RU" smtClean="0"/>
              <a:t>27.08.2017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151A-B0B5-4471-8EE8-C8DE90E520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62E4-EF31-46B2-B2AD-942CD8B34C7B}" type="datetimeFigureOut">
              <a:rPr lang="ru-RU" smtClean="0"/>
              <a:t>27.08.2017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151A-B0B5-4471-8EE8-C8DE90E520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62E4-EF31-46B2-B2AD-942CD8B34C7B}" type="datetimeFigureOut">
              <a:rPr lang="ru-RU" smtClean="0"/>
              <a:t>27.08.2017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151A-B0B5-4471-8EE8-C8DE90E520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62E4-EF31-46B2-B2AD-942CD8B34C7B}" type="datetimeFigureOut">
              <a:rPr lang="ru-RU" smtClean="0"/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151A-B0B5-4471-8EE8-C8DE90E520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62E4-EF31-46B2-B2AD-942CD8B34C7B}" type="datetimeFigureOut">
              <a:rPr lang="ru-RU" smtClean="0"/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151A-B0B5-4471-8EE8-C8DE90E520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562E4-EF31-46B2-B2AD-942CD8B34C7B}" type="datetimeFigureOut">
              <a:rPr lang="ru-RU" smtClean="0"/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6151A-B0B5-4471-8EE8-C8DE90E520A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643049"/>
          <a:ext cx="8001056" cy="4566318"/>
        </p:xfrm>
        <a:graphic>
          <a:graphicData uri="http://schemas.openxmlformats.org/drawingml/2006/table">
            <a:tbl>
              <a:tblPr/>
              <a:tblGrid>
                <a:gridCol w="4617448"/>
                <a:gridCol w="3383608"/>
              </a:tblGrid>
              <a:tr h="60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А. Температура воздуха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 Осадкомер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001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Б. Атмосферное давление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Снегомерная рейка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00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В. Сила ветра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 Флюгер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Г. Влажность воздуха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 Барометр анероид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001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Д. Мощьность снежного покрова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 Термометр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Е. Осадки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 Гигрометр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Ж. Направление ветра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 Анемометр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t="20679" r="34352" b="2161"/>
          <a:stretch>
            <a:fillRect/>
          </a:stretch>
        </p:blipFill>
        <p:spPr bwMode="auto">
          <a:xfrm>
            <a:off x="0" y="0"/>
            <a:ext cx="5694372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 l="12115" t="14506" r="26116" b="8333"/>
          <a:stretch>
            <a:fillRect/>
          </a:stretch>
        </p:blipFill>
        <p:spPr bwMode="auto">
          <a:xfrm>
            <a:off x="5179191" y="0"/>
            <a:ext cx="3964809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/>
          <a:srcRect l="1409" t="16049" r="7174" b="8333"/>
          <a:stretch>
            <a:fillRect/>
          </a:stretch>
        </p:blipFill>
        <p:spPr bwMode="auto">
          <a:xfrm>
            <a:off x="0" y="3143248"/>
            <a:ext cx="792961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 descr="Похожее изображение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54" y="2857496"/>
            <a:ext cx="1968004" cy="35004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geo.reshuoge.ru/get_file?id=7326"/>
          <p:cNvPicPr/>
          <p:nvPr/>
        </p:nvPicPr>
        <p:blipFill>
          <a:blip r:embed="rId2"/>
          <a:srcRect t="3503"/>
          <a:stretch>
            <a:fillRect/>
          </a:stretch>
        </p:blipFill>
        <p:spPr bwMode="auto">
          <a:xfrm>
            <a:off x="500034" y="928670"/>
            <a:ext cx="8286808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51</Words>
  <Application>Microsoft Office PowerPoint</Application>
  <PresentationFormat>Экран (4:3)</PresentationFormat>
  <Paragraphs>14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Lic_Учитель</dc:creator>
  <cp:lastModifiedBy>Lic_Учитель</cp:lastModifiedBy>
  <cp:revision>1</cp:revision>
  <dcterms:created xsi:type="dcterms:W3CDTF">2017-08-27T12:03:34Z</dcterms:created>
  <dcterms:modified xsi:type="dcterms:W3CDTF">2017-08-27T13:34:34Z</dcterms:modified>
</cp:coreProperties>
</file>